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44"/>
  </p:handoutMasterIdLst>
  <p:sldIdLst>
    <p:sldId id="9384" r:id="rId3"/>
    <p:sldId id="9385" r:id="rId5"/>
    <p:sldId id="9386" r:id="rId6"/>
    <p:sldId id="9387" r:id="rId7"/>
    <p:sldId id="9388" r:id="rId8"/>
    <p:sldId id="9389" r:id="rId9"/>
    <p:sldId id="9390" r:id="rId10"/>
    <p:sldId id="9391" r:id="rId11"/>
    <p:sldId id="9392" r:id="rId12"/>
    <p:sldId id="9393" r:id="rId13"/>
    <p:sldId id="9394" r:id="rId14"/>
    <p:sldId id="9395" r:id="rId15"/>
    <p:sldId id="9396" r:id="rId16"/>
    <p:sldId id="9397" r:id="rId17"/>
    <p:sldId id="9398" r:id="rId18"/>
    <p:sldId id="9399" r:id="rId19"/>
    <p:sldId id="9400" r:id="rId20"/>
    <p:sldId id="9401" r:id="rId21"/>
    <p:sldId id="9402" r:id="rId22"/>
    <p:sldId id="9403" r:id="rId23"/>
    <p:sldId id="9404" r:id="rId24"/>
    <p:sldId id="9405" r:id="rId25"/>
    <p:sldId id="9406" r:id="rId26"/>
    <p:sldId id="9407" r:id="rId27"/>
    <p:sldId id="9408" r:id="rId28"/>
    <p:sldId id="9409" r:id="rId29"/>
    <p:sldId id="9410" r:id="rId30"/>
    <p:sldId id="9411" r:id="rId31"/>
    <p:sldId id="9412" r:id="rId32"/>
    <p:sldId id="9413" r:id="rId33"/>
    <p:sldId id="9414" r:id="rId34"/>
    <p:sldId id="9415" r:id="rId35"/>
    <p:sldId id="9416" r:id="rId36"/>
    <p:sldId id="9417" r:id="rId37"/>
    <p:sldId id="9418" r:id="rId38"/>
    <p:sldId id="9419" r:id="rId39"/>
    <p:sldId id="9420" r:id="rId40"/>
    <p:sldId id="9421" r:id="rId41"/>
    <p:sldId id="9422" r:id="rId42"/>
    <p:sldId id="9423" r:id="rId43"/>
  </p:sldIdLst>
  <p:sldSz cx="12192000" cy="6858000"/>
  <p:notesSz cx="7103745" cy="10234295"/>
  <p:custDataLst>
    <p:tags r:id="rId4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0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2" autoAdjust="0"/>
    <p:restoredTop sz="84156"/>
  </p:normalViewPr>
  <p:slideViewPr>
    <p:cSldViewPr showGuides="1">
      <p:cViewPr>
        <p:scale>
          <a:sx n="75" d="100"/>
          <a:sy n="75" d="100"/>
        </p:scale>
        <p:origin x="1284" y="436"/>
      </p:cViewPr>
      <p:guideLst>
        <p:guide orient="horz" pos="2170"/>
        <p:guide pos="38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9" Type="http://schemas.openxmlformats.org/officeDocument/2006/relationships/tags" Target="tags/tag52.xml"/><Relationship Id="rId48" Type="http://schemas.openxmlformats.org/officeDocument/2006/relationships/commentAuthors" Target="commentAuthors.xml"/><Relationship Id="rId47" Type="http://schemas.openxmlformats.org/officeDocument/2006/relationships/tableStyles" Target="tableStyles.xml"/><Relationship Id="rId46" Type="http://schemas.openxmlformats.org/officeDocument/2006/relationships/viewProps" Target="viewProps.xml"/><Relationship Id="rId45" Type="http://schemas.openxmlformats.org/officeDocument/2006/relationships/presProps" Target="presProps.xml"/><Relationship Id="rId44" Type="http://schemas.openxmlformats.org/officeDocument/2006/relationships/handoutMaster" Target="handoutMasters/handoutMaster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3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/Relationships>
</file>

<file path=ppt/slides/_rels/slide3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6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43.xml"/><Relationship Id="rId1" Type="http://schemas.openxmlformats.org/officeDocument/2006/relationships/tags" Target="../tags/tag42.xml"/></Relationships>
</file>

<file path=ppt/slides/_rels/slide3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7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45.xml"/><Relationship Id="rId1" Type="http://schemas.openxmlformats.org/officeDocument/2006/relationships/tags" Target="../tags/tag4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3878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2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腾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333375" y="1280795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   u9   h |  59   r |  3     2 |  19   t |  69   y |  79   u  | ! 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   世   欢   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  主   下   降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   地   接   她   君   王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1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|  Qiiiu   yiiit  |  toiifiiiie    Q  |  Qiiiu    yiiit  |  tioiifiiiie 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ea typeface="黑体" panose="02010609060101010101" pitchFamily="2" charset="-122"/>
                <a:sym typeface="+mn-ea"/>
              </a:rPr>
              <a:t>惟    愿      众         心              预    备       地         方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|  e     e     e    dkkkf  |  59   fkkkd  |  w     w     w     skkkd   49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    天   万   物   歌       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         天   万   物   歌     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dkkkks   |   q     !      y   |   toiifiiie     r   |   3      2   |  1   -  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ea typeface="黑体" panose="02010609060101010101" pitchFamily="2" charset="-122"/>
                <a:sym typeface="+mn-ea"/>
              </a:rPr>
              <a:t>诸            天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    </a:t>
            </a:r>
            <a:r>
              <a:rPr lang="en-US" altLang="zh-CN" sz="3600">
                <a:ea typeface="黑体" panose="02010609060101010101" pitchFamily="2" charset="-122"/>
                <a:sym typeface="+mn-ea"/>
              </a:rPr>
              <a:t>诸      天              万      物    歌     唱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43025" y="1845310"/>
            <a:ext cx="1060831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zccccZ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              zccccZ    zccccZ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39185" y="2993390"/>
            <a:ext cx="810831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zccccZ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10210" y="4213225"/>
            <a:ext cx="7315200" cy="730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zcccccccZ         zcccccccccccZ        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圣婴孩主耶稣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0510" y="1232535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 9 r    3 | 3    2     1 | 1    &amp;    ^ | %   -   % | % 9 y    % |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  耶  稣  靠  近  我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  不  离  我  身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  护  我  无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2     &amp; | ^     %     1 | 3  -   5 | 5 9  r     3 | 3     2     1 | </a:t>
            </a:r>
            <a:endParaRPr lang="en-US" altLang="zh-CN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休   止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魔  鬼   不   相  侵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也  爱   怜   并  赐   福   天</a:t>
            </a:r>
            <a:endParaRPr lang="en-US"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&amp;    ^ | %  -  % | 4 9 e    2 | 3    2    1 | 2    ^    &amp; | 1 -  \</a:t>
            </a:r>
            <a:b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孩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童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带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们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国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亲。</a:t>
            </a:r>
            <a:b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这位奇妙婴孩是谁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| 1    w    eoifiiie | 2    U    ToiHiiiU | 1    Y    YoiGiiiY | &amp; 9 3  |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  位  奇  妙      婴  孩  是  谁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  卧  马  利      亚  怀  中？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| 1    w    eoifiie | 2    U    ToiHiiU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qoiJiiY    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fiiT | ^9  ^9|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  半  降  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使  歌  颂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人     等  惊     起  欢  腾。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59   toiifiiie | 2    U    ToiiHiiiU | 19  Y    YoiiGiiiY | &amp;     T    39 |  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  督  我 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使  颂   扬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人   敬  拜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59   toiifiiie | 2    U    ToiiHiiiU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qoiiJiiiY    ToiifiiiT | ^ 9  ^ 9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呼  拥  戴       马  利       亚  怀       中  婴   孩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228070" y="1456055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290685" y="2819400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147175" y="131254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218930" y="260413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44890" y="260413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0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142605" y="382397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151745" y="382397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716645" y="511556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999095" y="511556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258695" y="953770"/>
            <a:ext cx="96507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258695" y="2245360"/>
            <a:ext cx="96507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zcccZ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67105" y="3536950"/>
            <a:ext cx="965073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67105" y="4828540"/>
            <a:ext cx="965073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 </a:t>
            </a:r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996295" y="4022725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827135" y="5369560"/>
            <a:ext cx="89725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| 1    w    eoifiiie | 2    U    ToiHiiiU | 1    Y    YoiGiiiY | &amp; 9 3  |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  何  看  来      穷  苦  微  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牛  马  就  在  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旁  边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？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| 1    w    eoifiie | 2    U    ToiHiiU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qoiJiiY    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fiiT | ^9  ^9|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  当  畏  敬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2800" dirty="0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  当  畏  敬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 道     赎  罪     到  此  间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59   toiifiiie | 2    U    ToiiHiiiU | 19  Y    YoiiGiiiY | &amp;     T    39 |  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  督  我 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使  颂   扬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人   敬  拜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59   toiifiiie | 2    U    ToiiHiiiU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qoiiJiiiY    ToiifiiiT | ^ 9  ^ 9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呼  拥  戴       马  利       亚  怀       中  婴   孩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290685" y="2819400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147175" y="131254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44890" y="260413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0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142605" y="382397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151745" y="382397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716645" y="511556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999095" y="511556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258695" y="953770"/>
            <a:ext cx="96507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258695" y="2245360"/>
            <a:ext cx="96507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zcccZ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67105" y="3536950"/>
            <a:ext cx="965073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67105" y="4828540"/>
            <a:ext cx="965073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 </a:t>
            </a:r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228070" y="1456055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218930" y="260413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996295" y="4022725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827135" y="5369560"/>
            <a:ext cx="89725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这位奇妙婴孩是谁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| 1    w    eoifiiie | 2    U    ToiHiiiU | 1    Y    YoiGiiiY | &amp; 9 3  |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献  上  乳  香      没  药  黄  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  人  合  当      来  拜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 | 1    w    eoifiie | 2    U    ToiHiiU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qoiJiiY    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oi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fiiT | ^9  ^9|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  王  之  王     携  来  救  恩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  当     倾  心     接  待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59   toiifiiie | 2    U    ToiiHiiiU | 19  Y    YoiiGiiiY | &amp;     T    39 |  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  督  我 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使  颂   扬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人   敬  拜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59   toiifiiie | 2    U    ToiiHiiiU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qoiiJiiiY    ToiifiiiT | ^ 9  ^ 9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呼  拥  戴       马  利       亚  怀       中  婴   孩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147175" y="131254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218930" y="260413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44890" y="2604135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0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142605" y="382397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151745" y="382397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716645" y="511556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999095" y="5115560"/>
            <a:ext cx="6013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1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sz="14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L</a:t>
            </a:r>
            <a:endParaRPr lang="zh-CN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258695" y="953770"/>
            <a:ext cx="96507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258695" y="2245360"/>
            <a:ext cx="96507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zcccZ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67105" y="3536950"/>
            <a:ext cx="965073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67105" y="4828540"/>
            <a:ext cx="965073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 </a:t>
            </a:r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228070" y="1456055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996295" y="4022725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827135" y="5369560"/>
            <a:ext cx="89725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290685" y="2819400"/>
            <a:ext cx="897255" cy="755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36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9</a:t>
            </a:r>
            <a:endParaRPr lang="en-US" altLang="en-US" sz="360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这位奇妙婴孩是谁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3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三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博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士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w | 1    Y | U    q    U | ^  p | 3    w | 1    Y | U    q    U | ^  p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三  博  士  起  程  自  东  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携  带  礼  物  远  道  前  往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q | 2    w |   3      e  |  t    r    e  |  w    e    w  |  q    U | ^  9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经  过  田  野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江    河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山        岗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跟  随  景    星  明  光。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 w | 1    q | 1    T | 1    Y | 1  p | 1    q | 1    T | 1    Y | 1  p 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  妙  星  夜  放  辉  煌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发  出  灿  烂  大  光  芒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q | 2    e | 4    e | 2    e  |  1    q  |  1    T  |  1    Y  |  1  9  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带  领  我  们  步  向  西  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  到    见  主    完  全    光。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13630" y="2245360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9535" y="4596765"/>
            <a:ext cx="192976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1135" y="4798060"/>
            <a:ext cx="1138428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    </a:t>
            </a:r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                                                                                             </a:t>
            </a:r>
            <a:r>
              <a:rPr lang="en-US" altLang="zh-CN" sz="18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w | 1    Y | U    q    U | ^  p | 3    w | 1    Y | U    q    U | ^  p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  王  降  伯  利  恒  地  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奉  献  金  冕  贺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为 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q | 2    w |   3      e  |  t    r    e  |  w    e    w  |  q    U | ^  9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掌  握  权  柄    治    理    万        邦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  人  蒙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恩  光。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 w | 1    q | 1    T | 1    Y | 1  p | 1    q | 1    T | 1    Y | 1  p 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  妙  星  夜  放  辉  煌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发  出  灿  烂  大  光  芒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q | 2    e | 4    e | 2    e  |  1    q  |  1    T  |  1    Y  |  1  9  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带  领  我  们  步  向  西  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  到    见  主    完  全    光。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13630" y="2245360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9535" y="4596765"/>
            <a:ext cx="192976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1135" y="4798060"/>
            <a:ext cx="1138428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    </a:t>
            </a:r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                                                                                             </a:t>
            </a:r>
            <a:r>
              <a:rPr lang="en-US" altLang="zh-CN" sz="18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3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三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博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士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w | 1    Y | U    q    U | ^  p | 3    w | 1    Y | U    q    U | ^  p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今  献  上  乳  香  奇  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认  识  圣  灵  常  与  亲   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q | 2    w |   3      e  |  t    r    e  |  w    e    w  |  q    U | ^  9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 万  人  来    祷    告    颂        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 w | 1    q | 1    T | 1    Y | 1  p | 1    q | 1    T | 1    Y | 1  p 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  妙  星  夜  放  辉  煌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发  出  灿  烂  大  光  芒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  q | 2    e | 4    e | 2    e  |  1    q  |  1    T  |  1    Y  |  1  9  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带  领  我  们  步  向  西  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  到    见  主    完  全    光。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13630" y="2245360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9535" y="4596765"/>
            <a:ext cx="192976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1135" y="4798060"/>
            <a:ext cx="1138428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    </a:t>
            </a:r>
            <a:r>
              <a:rPr lang="en-US" altLang="zh-CN" sz="24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                                                                                             </a:t>
            </a:r>
            <a:r>
              <a:rPr lang="en-US" altLang="zh-CN" sz="18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3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三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博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士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王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39938"/>
          <p:cNvSpPr txBox="1"/>
          <p:nvPr/>
        </p:nvSpPr>
        <p:spPr>
          <a:xfrm>
            <a:off x="118110" y="1065530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 1   19 U | 1   3   3   2 | 5   5   59 r | 3   2   3 - | %   1   19 U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 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使  高 声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2800" b="1" dirty="0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“荣 耀 归 与  新 生 王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人 从 此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3   3   2 | 5   2   29 U | &amp;   ^   % -| 5   5    5   1 | 4   3   3   2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长 融 洽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 宠 平 安  被 万 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起 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 国  众 生 灵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 5   5   1| 4   3   3  2| 6   6   6   5| 4   3   4 -| 2   eiiir   59 q 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响 应 诸 天 歌 颂 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加 入 天 军 传 喜 信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b="1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“基 督      生 于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2   3 - | 69 y   6   5 | 4   3   4 - | 2   eiir  59 q | 1   2   1 - 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伯 利 恒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 听 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使  高 声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“荣 耀    归 与  新 生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93795" y="882015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325880" y="2173605"/>
            <a:ext cx="106851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550285" y="3393440"/>
            <a:ext cx="836676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25055" y="4685030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39938"/>
          <p:cNvSpPr txBox="1"/>
          <p:nvPr/>
        </p:nvSpPr>
        <p:spPr>
          <a:xfrm>
            <a:off x="139065" y="1065530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 1   19 U | 1   3   3   2 | 5   5   59 r | 3   2   3 - | %   1   19 U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 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 天  同 颂 扬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 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千 古  永 生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 展 众 心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3   3   2 | 5   2   29 U | &amp;   ^   % -| 5   5    5   1 | 4   3   3   2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 临 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 世 恩 光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 众 望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2800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 神  披 上  血 肉 体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 5   5   1| 4   3   3  2| 6   6   6   5| 4   3   4 -| 2   eiiir   59 q 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道 化 生 降 尘 世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 与 凡 夫 同 起 居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 哉      我 以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2   3 - | 69 y   6   5 | 4   3   4 - | 2   eiir  59 q | 1   2   1 - 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马 内 利!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 听 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使  高 声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“荣 耀    归 与  新 生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93795" y="882015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550285" y="3393440"/>
            <a:ext cx="836676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25055" y="4685030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25880" y="2173605"/>
            <a:ext cx="106851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王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39938"/>
          <p:cNvSpPr txBox="1"/>
          <p:nvPr/>
        </p:nvSpPr>
        <p:spPr>
          <a:xfrm>
            <a:off x="139065" y="1065530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  1   19 U | 1   3   3   2 | 5   5   59 r | 3   2   3 - | %   1   19 U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迎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降  和 平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迎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辉 煌  公 义 光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dirty="0"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赐 世 人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3   3   2 | 5   2   29 U | &amp;   ^   % -| 5   5    5   1 | 4   3   3   2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 生 命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 消 痛 苦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治 创 伤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 </a:t>
            </a:r>
            <a:r>
              <a:rPr lang="en-US" altLang="zh-CN" sz="28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舍 弃  荣 华  离 天 上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 5   5   1| 4   3   3  2| 6   6   6   5| 4   3   4 -| 2   eiiir   59 q 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 生 奋 斗 灭 死 亡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消 灭 死 亡 赐 再 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 生      宏 福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2   3 - | 69 y   6   5 | 4   3   4 - | 2   eiir  59 q | 1   2   1 - 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 古 长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  听 啊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使  高 声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“荣 耀    归 与  新 生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”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93795" y="882015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550285" y="3393440"/>
            <a:ext cx="836676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</a:t>
            </a:r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25055" y="4685030"/>
            <a:ext cx="1929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25880" y="2173605"/>
            <a:ext cx="106851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王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3878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2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腾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333375" y="1280795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   u9   h |  59   r |  3     2 |  19   t |  69   y |  79   u  | ! 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   世   欢   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治   万   方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   众   首   当   歌  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1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|  Qiiiu   yiiit  |  toiifiiiie    Q  |  Qiiiu    yiiit  |  tioiifiiiie 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ea typeface="黑体" panose="02010609060101010101" pitchFamily="2" charset="-122"/>
                <a:sym typeface="+mn-ea"/>
              </a:rPr>
              <a:t>沃    野      洪         涛、          山    石       平         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|  e     e     e    dkkkf  |  59   fkkkd  |  w     w     w     skkkd   49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响    应   歌   声  嘹         亮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响         应   歌   声   嘹      亮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dkkkks   |   q     !      y   |   toiifiiie     r   |   3      2   |  1   -  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响            应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响              应              歌      声    嘹     亮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43025" y="1845310"/>
            <a:ext cx="1060831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zccccZ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              zccccZ    zccccZ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39185" y="2993390"/>
            <a:ext cx="810831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zccccZ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10210" y="4213225"/>
            <a:ext cx="7315200" cy="730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zcccccccZ         zcccccccccccZ        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F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天使歌唱在高天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3     3     5 |  5 9  r     3 - |  3     2     3     5 |  3 9  w     1 -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 使   歌   唱   在   高   天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   妙   歌   声   遍   平   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3     3     5 |  59   r     3 - |  3     2     3     5 |  3 9  w     1 -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四   周   山   岭   发   回   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响   应   天   使   欢   乐   音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5-yt re|4-tr ew|3-re wq| 2 9  T   % - | 1   2   3   4 | 3 - 2  0 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                                         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耀     归 于 至 高  真  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5-yt re|4-tr ew|3-re wq|29 T   % -|1   2   3   4| 3-2-|1---\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                                        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耀   归 于 至 高 真      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91135" y="3502025"/>
            <a:ext cx="52825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1135" y="4721860"/>
            <a:ext cx="1186815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zcccccccccccccccccccccccccccccccccccccccZ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3     3     5 |  5 9  r     3 - |  3     2     3     5 |  3 9  w     1 -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 人   有   何   大   喜   悦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   乐   歌   声   不   休   歇？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3     3     5 |  59   r     3 - |  3     2     3     5 |  3 9  w     1 -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   何   喜   讯   感   心   弦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齐   发   歌   声   美   难   言？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5-yt re|4-tr ew|3-re wq| 2 9  T   % - | 1   2   3   4 | 3 - 2  0 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                                         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耀     归 于 至 高  真  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5-yt re|4-tr ew|3-re wq|29 T   % -|1   2   3   4| 3-2-|1---\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                                        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耀   归 于 至 高 真      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91135" y="3502025"/>
            <a:ext cx="52825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1135" y="4721860"/>
            <a:ext cx="1186815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zcccccccccccccccccccccccccccccccccccccccZ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F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天使歌唱在高天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3     3     5 |  5 9  r     3 - |  3     2     3     5 |  3 9  w     1 -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   君   同   往   伯   利   恒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 使   所   唱   圣   婴   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  3     3     5 |  59   r     3 - |  3     2     3     5 |  3 9  w     1 -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   来   跪   拜   同   声  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   督   救   主   新   生  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5-yt re|4-tr ew|3-re wq| 2 9  T   % - | 1   2   3   4 | 3 - 2  0 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                                         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耀     归 于 至 高  真  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5-yt re|4-tr ew|3-re wq|29 T   % -|1   2   3   4| 3-2-|1---\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                                        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耀   归 于 至 高 真      神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91135" y="3502025"/>
            <a:ext cx="52825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zcccccccccccccccccccccccccccccccccccccccZ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1135" y="4721860"/>
            <a:ext cx="11868150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zcccccccccccccccccccccccccccccccccccccccZ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F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天使歌唱在高天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4541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以马内利来临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245" y="1447800"/>
            <a:ext cx="12176760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^| 1   3   3   3| 2  4  3  2| 1 - - 2| 3   1   ^   1| 2  &amp;  ^  %| ^ - -|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马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2| 2   ^   ^   &amp;| 1  -  &amp;  ^| % - - 1| 2   3   3   3| 2  4  3  2| 1 - -|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沦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邦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伤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颈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子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5| 5- -3| 3- -3| 2 4 3 2| 1- - 2| 3   1   ^   1| 2  &amp;  ^  %| ^ - -\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马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 dirty="0" smtClean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04490" y="102552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04490" y="2675890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35020" y="432625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4541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以马内利来临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245" y="1447800"/>
            <a:ext cx="12176760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^| 1   3   3   3| 2  4  3  2| 1 - - 2| 3   1   ^   1| 2  &amp;  ^  %| ^ - -|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撒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子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2| 2   ^   ^   &amp;| 1  -  &amp;  ^| % - - 1| 2   3   3   3| 2  4  3  2| 1 - -|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 狱 深 处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拯 救        子 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 众 得 胜 死 亡        之 坟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5| 5- -3| 3- -3| 2 4 3 2| 1- - 2| 3   1   ^   1| 2  &amp;  ^  %| ^ - -\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马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 dirty="0" smtClean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04490" y="102552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04490" y="2675890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35020" y="432625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4541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以马内利来临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245" y="1447800"/>
            <a:ext cx="12176760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^| 1   3   3   3| 2  4  3  2| 1 - - 2| 3   1   ^   1| 2  &amp;  ^  %| ^ - -|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清 晨 日 光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 求        降 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藉 主 降 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慰        众 心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2| 2   ^   ^   &amp;| 1  -  &amp;  ^| % - - 1| 2   3   3   3| 2  4  3  2| 1 - -|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冲 开 长 夜 幽 暗        愁 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驱 散 死 亡 深 沉        黑 影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5| 5- -3| 3- -3| 2 4 3 2| 1- - 2| 3   1   ^   1| 2  &amp;  ^  %| ^ - -\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马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 dirty="0" smtClean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04490" y="102552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04490" y="2675890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35020" y="432625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4541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以马内利来临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245" y="1447800"/>
            <a:ext cx="12176760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^| 1   3   3   3| 2  4  3  2| 1 - - 2| 3   1   ^   1| 2  &amp;  ^  %| ^ - -| </a:t>
            </a: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 卫 之 钥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 求        降 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 开 我 众 天 上        家 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2| 2   ^   ^   &amp;| 1  -  &amp;  ^| % - - 1| 2   3   3   3| 2  4  3  2| 1 - -| </a:t>
            </a:r>
            <a:endParaRPr lang="en-US" altLang="zh-CN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 排 我 众 登 天        路 程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断 绝 人 间 多 愁        苦 径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zh-CN" altLang="en-US" sz="36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6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5| 5- -3| 3- -3| 2 4 3 2| 1- - 2| 3   1   ^   1| 2  &amp;  ^  %| ^ - -\</a:t>
            </a:r>
            <a:b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色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马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利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 dirty="0" smtClean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04490" y="102552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04490" y="2675890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35020" y="4326255"/>
            <a:ext cx="82727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半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#    U    WiiiQiiiY | 5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| yiiiuiiiQ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QiiiWiiiE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@ 9  @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缅  想  当  年      时  方  夜  半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忽  来      荣  耀      歌  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使  屈  身      俯  向  尘  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怡   然    手   拨      金  琴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e    ei Lri Lt | 6    u    !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WiiiQiiiu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yiiiuiiiy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5 9  5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  上  平  安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  增  友  谊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赐      特  殊      奇  恩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  晚  世  界      沉  寂  之  中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   听    天   使      歌  声。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20875" y="90932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920875" y="220091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20875" y="349250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920875" y="4712335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#    U    WiiiQiiiY | 5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| yiiiuiiiQ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QiiiWiiiE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@ 9  @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  到  如  今      依  旧  天  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使      依  旧      来  临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使  依  旧      欢  奏  天  乐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   徹    疲   乏      尘  瀛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e    ei Lri Lt | 6    u    !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WiiiQiiiu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yiiiuiiiy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5 9  5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依  旧  欣  然      展  开  天  翼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俯  视      愁  苦      群  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  邦  嘈  杂      群  音  之  上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仍   闻    天   使      歌  声。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20875" y="90932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920875" y="220091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20875" y="349250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20875" y="4712335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半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#    U    WiiiQiiiY | 5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| yiiiuiiiQ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QiiiWiiiE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@ 9  @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  界  万  千      劳  苦  民  众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负  担      重  压      身  心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  群  进  化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  若  登  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步   步    辛   苦      万  分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e    ei Lri Lt | 6    u    !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WiiiQiiiu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yiiiuiiiy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5 9  5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  知  所  望      黄  金  时  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 久      便  要      来  临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崎  岖  道 上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  息  片  时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   听    天   使      歌  声。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20875" y="90932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920875" y="220091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20875" y="349250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20875" y="4712335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半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3878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2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腾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333375" y="1280795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   u9   h |  59   r |  3     2 |  19   t |  69   y |  79   u  | ! 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   恶   忧   愁   不   容   再   长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   途   荆   棘   消   亡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1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|  Qiiiu   yiiit  |  toiifiiiie    Q  |  Qiiiu    yiiit  |  tioiifiiiie 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ea typeface="黑体" panose="02010609060101010101" pitchFamily="2" charset="-122"/>
                <a:sym typeface="+mn-ea"/>
              </a:rPr>
              <a:t>化    诅      为         恩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lang="en-US" altLang="zh-CN" sz="3600">
                <a:ea typeface="黑体" panose="02010609060101010101" pitchFamily="2" charset="-122"/>
                <a:sym typeface="+mn-ea"/>
              </a:rPr>
              <a:t>无    远       弗         届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|  e     e     e    dkkkf  |  59   fkkkd  |  w     w     w     skkkd   49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    处   主   泽  流         长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         处   主   泽   流      长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dkkkks   |   q     !      y   |   toiifiiie     r   |   3      2   |  1   -  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ea typeface="黑体" panose="02010609060101010101" pitchFamily="2" charset="-122"/>
                <a:sym typeface="+mn-ea"/>
              </a:rPr>
              <a:t>到            处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ea typeface="黑体" panose="02010609060101010101" pitchFamily="2" charset="-122"/>
                <a:sym typeface="+mn-ea"/>
              </a:rPr>
              <a:t>到              处              主      泽    流     长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43025" y="1845310"/>
            <a:ext cx="1060831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zccccZ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              zccccZ    zccccZ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39185" y="2993390"/>
            <a:ext cx="810831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zccccZ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10210" y="4213225"/>
            <a:ext cx="7315200" cy="730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zcccccccZ         zcccccccccccZ        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#    U    WiiiQiiiY | 5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5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| yiiiuiiiQ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QiiiWiiiE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@ 9  @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 为  岁  月      周  行  不  息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  事      积  极      前  进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黄  金  时  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  定  来  临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先   知    早   已      说  明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 | #    e    ei Lri Lt | 6    u    !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| WiiiQiiiu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yiiiuiiiy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5 9  5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  时  新  天      新  地  生  灵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共  戴      和  平      之  君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| #    u    WiiiQiiiy | 5    y    5     t |  6      y     </a:t>
            </a:r>
            <a:r>
              <a:rPr lang="en-US" altLang="zh-CN" sz="36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uiiiyiiit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! 9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  天  之  下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 声  酬  应   今   日    天   使      歌  声。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20875" y="90932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920875" y="220091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20875" y="3492500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zcccccZ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20875" y="4712335"/>
            <a:ext cx="10094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                      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zcccccccZ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半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922020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2    %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  哉  小  城  小  伯  利  恒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是  何      等  清  静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6    5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3     2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  梦  无  惊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  深  睡  着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群  星  悄     然   进  行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2    1 | &amp;    -    &amp;     &amp; |  ^     &amp;     1     2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 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漆  黑  的  街        衢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   恒   真   光   昭  启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6 |  5     1     39   w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万  世  希  望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9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众  生  忧  喜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今   宵   集   中   于 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17170" y="161290"/>
            <a:ext cx="11357610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小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恒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680325" y="764540"/>
            <a:ext cx="225298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680325" y="2127885"/>
            <a:ext cx="22529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922020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2    %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 马  利  亚  诞  生  圣  婴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上  天      军  集  结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6    5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3     2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  界  众  生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9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酣  睡  正  深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军  虔     敬   守  夜</a:t>
            </a:r>
            <a:r>
              <a:rPr lang="zh-CN" altLang="en-US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2    1 | &amp;    -    &amp;     &amp; |  ^     &amp;     1     2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晨  星  啊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  来  颂        扬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   来   礼   拜   虔  诚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6 |  5     1     39   w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  来  感  谢  至  尊  上  主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   祝   世   界   和  平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17170" y="161290"/>
            <a:ext cx="11357610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小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恒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680325" y="764540"/>
            <a:ext cx="225298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680325" y="2127885"/>
            <a:ext cx="22529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922020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2    %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宏  爱  上  主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  大  恩  典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  赐  信      仰  的  人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6    5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3     2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 等  庄  严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  等  安   静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肉  耳  不     能   听  闻</a:t>
            </a:r>
            <a:r>
              <a:rPr lang="zh-CN" altLang="en-US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2    1 | &amp;    -    &amp;     &amp; |  ^     &amp;     1     2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  界  正  恶  贯  满        盈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!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  主   悄   然   降  生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6 |  5     1     39   w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虔  诚  谦  恭  打  开  心  门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  主   必   定   降  临。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17170" y="161290"/>
            <a:ext cx="11357610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小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恒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680325" y="764540"/>
            <a:ext cx="225298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680325" y="2127885"/>
            <a:ext cx="22529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922020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2    %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  伯  利  恒  至  圣  婴  孩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  在  仍      复  降  临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6    5 | 5    4    ^     2 | 1    </a:t>
            </a:r>
            <a:r>
              <a:rPr lang="en-US" altLang="zh-CN" sz="39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Uiiiq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3     2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驱  除  我  罪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  我  胸  怀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  日  生     于   我  心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 2    1 | &amp;    -    &amp;     &amp; |  ^     &amp;     1     2 | 3 -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   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听  圣  诞  之  天        使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宣   告   大   喜   信  息</a:t>
            </a:r>
            <a:r>
              <a:rPr lang="en-US" altLang="zh-CN" sz="39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| 3    3   L2    3 | 5    4    ^     6 |  5     1     39   w | 1 - -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  在  我  心  永  远  长  住</a:t>
            </a:r>
            <a:r>
              <a:rPr lang="en-US" altLang="zh-CN" sz="3900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9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主   以   马   内  利。</a:t>
            </a:r>
            <a:endParaRPr lang="en-US" altLang="zh-CN" sz="39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17170" y="161290"/>
            <a:ext cx="11357610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G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小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伯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恒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680325" y="764540"/>
            <a:ext cx="2252980" cy="589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680325" y="2127885"/>
            <a:ext cx="22529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15176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诞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佳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17422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eiiw| 19w  eiir|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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7  6|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 6  7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  5  4| 3 -</a:t>
            </a:r>
            <a:r>
              <a:rPr lang="en-US" altLang="zh-CN" sz="3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   使    初     报   圣     诞    佳 音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先     向    田  间   贫 苦    牧 人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19w  eiir|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 6  7| !  5  4| 3 -</a:t>
            </a:r>
            <a:r>
              <a:rPr lang="en-US" altLang="zh-CN" sz="3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   人    正     当   看     守    羊 群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严     冬    方 冷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长 夜    已 深。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eiiw| 19w  eiir| 5 -  Qiiu| 6  -  6| 5  -  - | !   7   6| 5  6  7| !  5  4| 3 -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   欣    欢     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   欣     欢 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国 君 王    今 日    降 生。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745" y="1339850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zccccZ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745" y="2846705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zccccZ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8745" y="4353560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15176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诞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佳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22057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eiiw| 19w  eiir|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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7  6|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 6  7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  5  4| 3 -</a:t>
            </a:r>
            <a:r>
              <a:rPr lang="en-US" altLang="zh-CN" sz="3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   人    抬     头   见     一    景 星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     在    东 方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灿 烂    晶 明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19w  eiir|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 6  7| !  5  4| 3 -</a:t>
            </a:r>
            <a:r>
              <a:rPr lang="en-US" altLang="zh-CN" sz="320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发     出    奇     光   照     耀    世 尘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    分    昼  夜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 彩    永 恒。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eiiw| 19w  eiir| 5 -  Qiiu| 6  -  6| 5  -  - | !   7   6| 5  6  7| !  5  4| 3 -\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   欣    欢     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   欣     欢 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国 君 王    今 日    降 生。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745" y="1339850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zccccZ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745" y="2846705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zccccZ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8745" y="4353560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15176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3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诞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佳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19263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eiiw| 19w  eiir|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SimpMusic Base" panose="05060603040505090403" pitchFamily="18" charset="2"/>
              </a:rPr>
              <a:t>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7  6|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 6  7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!  5  4| 3 -|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博     士    三     人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     见    星 光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     道    而 来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抛 弃    家 乡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19w  eiir|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yiiu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7  6| 5  6  7| !  5  4| 3 -|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专     心    一     意   寻     求    君 王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追     随    景 星</a:t>
            </a:r>
            <a:r>
              <a:rPr lang="en-US" altLang="zh-CN" sz="32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问    路 长。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eiiw| 19w  eiir| 5 -  Qiiu| 6  -  6| 5  -  - | !   7   6| 5  6  7| !  5  4| 3 -\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   欣    欢     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    欣     欢 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国 君 王    今 日    降 生。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745" y="1339850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zccccZ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745" y="2846705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zccccZ              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8745" y="4353560"/>
            <a:ext cx="1151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5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   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zccccZ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331470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424305"/>
            <a:ext cx="12077700" cy="45491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tioiihiiiit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9 |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tioiihiiiit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9 |  @    W    7 9 |  !    Q    5 9 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         安   夜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        善   夜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  暗  中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  华  射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 y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Qoijiiiy | toihiiit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39 | 6   y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Qoijiiiy | toihiiit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9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照  着  圣 母 也  照 着 圣  婴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多 少  慈 祥 也  多 少 天 真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@    W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RioiiSiiiiu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! 9   # 9 | Qioiigiiiie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tioiifiiiiw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1 9  1 9 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  享  天   赐  安   眠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         享  天   赐  安  眠。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9380" y="1196340"/>
            <a:ext cx="1145095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78885" y="3994785"/>
            <a:ext cx="86055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zccccccZ       zcccccZ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331470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424305"/>
            <a:ext cx="12077700" cy="4434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tioiihiiiit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9 |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tioiihiiiit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9 |  @    W    7 9 |  !    Q    5 9 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         安   夜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        善   夜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牧  羊  人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  旷  野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 y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Qoijiiiy | toihiiit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39 | 6   y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Qoijiiiy | toihiiit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9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忽  然  看 见 了  天 上 光  华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 见  天 君 唱  哈 利 路 亚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@    W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RioiiSiiiiu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! 9   # 9 | Qioiigiiiie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tioiifiiiiw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1 9  1 9 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 主  今  夜   降   生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en-US" altLang="zh-CN" sz="2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        主  今  夜   降  生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9380" y="1196340"/>
            <a:ext cx="1145095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78885" y="3994785"/>
            <a:ext cx="86055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zccccccZ       zcccccZ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438785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D   2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普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腾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4-4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39938"/>
          <p:cNvSpPr txBox="1"/>
          <p:nvPr/>
        </p:nvSpPr>
        <p:spPr>
          <a:xfrm>
            <a:off x="333375" y="1280795"/>
            <a:ext cx="1179068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     u9   h |  59   r |  3     2 |  19   t |  69   y |  79   u  | ! 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藉   真   理   恩   治   万   方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   使   万   邦   证   明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14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 |  Qiiiu   yiiit  |  toiifiiiie    Q  |  Qiiiu    yiiit  |  tioiifiiiie |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ea typeface="黑体" panose="02010609060101010101" pitchFamily="2" charset="-122"/>
                <a:sym typeface="+mn-ea"/>
              </a:rPr>
              <a:t>上    主      公         义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       </a:t>
            </a:r>
            <a:r>
              <a:rPr lang="en-US" altLang="zh-CN" sz="3600">
                <a:ea typeface="黑体" panose="02010609060101010101" pitchFamily="2" charset="-122"/>
                <a:sym typeface="+mn-ea"/>
              </a:rPr>
              <a:t>无    限       荣         光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 |  e     e     e    dkkkf  |  59   fkkkd  |  w     w     w     skkkd   49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 爱   奇   妙  莫         名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       爱   奇   妙   莫      名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endParaRPr lang="en-US" altLang="zh-CN" sz="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dkkkks   |   q     !      y   |   toiifiiie     r   |   3      2   |  1   -  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ea typeface="黑体" panose="02010609060101010101" pitchFamily="2" charset="-122"/>
                <a:sym typeface="+mn-ea"/>
              </a:rPr>
              <a:t>主            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ea typeface="黑体" panose="02010609060101010101" pitchFamily="2" charset="-122"/>
                <a:sym typeface="+mn-ea"/>
              </a:rPr>
              <a:t>主              爱              奇      妙    莫     名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43025" y="1845310"/>
            <a:ext cx="1060831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zccccZ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zcccccccccccZ              zccccZ    zccccZ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39185" y="2993390"/>
            <a:ext cx="810831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      zccccZ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10210" y="4213225"/>
            <a:ext cx="7315200" cy="730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  zcccccccZ         zcccccccccccZ        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331470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6</a:t>
            </a:r>
            <a:r>
              <a:rPr lang="en-US" altLang="zh-CN" sz="3200" dirty="0">
                <a:solidFill>
                  <a:schemeClr val="tx1"/>
                </a:solidFill>
              </a:rPr>
              <a:t>/8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424305"/>
            <a:ext cx="12077700" cy="4442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tioiihiiiit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9 |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tioiihiiiit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3 9 |  @    W    7 9 |  !    Q    5 9 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         安   夜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        善   夜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  子  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光  皎  洁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   y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Qoijiiiy | toihiiit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39 | 6   y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Qoijiiiy | toihiiit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9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  赎  宏 恩 的  黎 明 来  到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荣  发 出 来  荣 光 普 照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@    W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RioiiSiiiiu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 ! 9   # 9 | Qioiigiiiie  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tioiifiiiiw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 1 9  1 9 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稣  我   主  降   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       稣  我  主   降  生。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9380" y="1196340"/>
            <a:ext cx="1145095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zcccccZ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78885" y="3994785"/>
            <a:ext cx="86055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zccccccZ       zcccccZ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zcccccZ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崇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拜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3-1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1| 1 - %   1| 2 - %   %| 3   2   3   4| 3 - 2  1| 1 - &amp;   ^|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1   2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来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宗 主 信  徒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 乐      又 欢 欣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来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 齐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大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- ^9 T| % - - %| 5 - 4   3| 4 - 3   3| 2   3   1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2| &amp;9 Y   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家 上  伯 利 恒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2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 朝  见 圣 婴  天 使 王      已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 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 1     &amp;     1     2  |  1  -   %     3  |  3     2     3     4  |  3  -  2  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  来   虔   诚   同    崇 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齐    来   虔   诚   同    崇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|  4      3      2      1  |   &amp;   -   1     4  |  3  -   2 9  q | 1  -  -  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   来    虔    诚    同     崇  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主     基         督。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83100" y="953770"/>
            <a:ext cx="74796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55585" y="2245360"/>
            <a:ext cx="4137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89955" y="4756785"/>
            <a:ext cx="59302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3-2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1| 1 - %   1| 2 - %   %| 3   2   3   4| 3 - 2  1| 1 - &amp;   ^|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1   2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由 上  主 的 上  主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 明      的 光 明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虚 心  并 不 嫌      童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- ^9 T| % - - %| 5 - 4   3| 4 - 3   3| 2   3   1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2| &amp;9 Y   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贞 女  胎 中 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28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 主  的 真 主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 生 成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非 造 成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 1     &amp;     1     2  |  1  -   %     3  |  3     2     3     4  |  3  -  2  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  来   虔   诚   同    崇 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齐    来   虔   诚   同    崇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|  4      3      2      1  |   &amp;   -   1     4  |  3  -   2 9  q | 1  -  -  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   来    虔    诚    同     崇  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主     基         督。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83100" y="953770"/>
            <a:ext cx="74796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55585" y="2245360"/>
            <a:ext cx="4137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89955" y="4756785"/>
            <a:ext cx="59302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崇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拜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2" charset="-122"/>
                <a:ea typeface="黑体" panose="02010609060101010101" pitchFamily="2" charset="-122"/>
              </a:rPr>
              <a:t>3-3</a:t>
            </a:r>
            <a:endParaRPr lang="en-US" altLang="zh-CN"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137285"/>
            <a:ext cx="1207770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1| 1 - %   1| 2 - %   %| 3   2   3   4| 3 - 2  1| 1 - &amp;   ^|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  1   2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使  结 成 乐  队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 然      同 歌 唱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光 明  众 天 军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 - ^9 T| % - - %| 5 - 4   3| 4 - 3   3| 2   3   1 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2| &amp;9 Y   %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 声  同 赞 扬</a:t>
            </a:r>
            <a:r>
              <a:rPr lang="en-US" altLang="zh-CN" sz="3600">
                <a:latin typeface="隶书" panose="02010509060101010101" charset="-122"/>
                <a:ea typeface="隶书" panose="02010509060101010101" charset="-122"/>
                <a:cs typeface="SimpMusic Base" panose="05060603040505090403" charset="0"/>
                <a:sym typeface="+mn-ea"/>
              </a:rPr>
              <a:t>：</a:t>
            </a:r>
            <a:r>
              <a:rPr lang="en-US" altLang="zh-CN" sz="1600">
                <a:latin typeface="隶书" panose="02010509060101010101" charset="-122"/>
                <a:ea typeface="隶书" panose="02010509060101010101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 高  的 处 所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耀 归      于 君 王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 1     &amp;     1     2  |  1  -   %     3  |  3     2     3     4  |  3  -  2   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  来   虔   诚   同    崇 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齐    来   虔   诚   同    崇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|  4      3      2      1  |   &amp;   -   1     4  |  3  -   2 9  q | 1  -  -  \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    来    虔    诚    同     崇      拜</a:t>
            </a:r>
            <a:r>
              <a:rPr lang="en-US" altLang="zh-CN" sz="3600" b="1" dirty="0"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主     基         督。</a:t>
            </a:r>
            <a:endParaRPr lang="en-US" altLang="zh-CN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83100" y="953770"/>
            <a:ext cx="74796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55585" y="2245360"/>
            <a:ext cx="413702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89955" y="4756785"/>
            <a:ext cx="59302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zcccccZ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标题 39937"/>
          <p:cNvSpPr>
            <a:spLocks noGrp="1"/>
          </p:cNvSpPr>
          <p:nvPr/>
        </p:nvSpPr>
        <p:spPr>
          <a:xfrm>
            <a:off x="223520" y="259715"/>
            <a:ext cx="1052957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4</a:t>
            </a:r>
            <a:r>
              <a:rPr lang="en-US" altLang="zh-CN" sz="3200" dirty="0">
                <a:solidFill>
                  <a:schemeClr val="tx1"/>
                </a:solidFill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崇</a:t>
            </a:r>
            <a:r>
              <a:rPr lang="en-US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拜</a:t>
            </a:r>
            <a:endParaRPr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圣婴孩主耶稣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0510" y="1232535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 9 r    3 | 3    2     1 | 1    &amp;    ^ | %   -   % | % 9 y    % |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婴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孩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堂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2     &amp; | ^     %     1 | 3  -   5 | 5 9  r     3 | 3     2     1 | </a:t>
            </a:r>
            <a:endParaRPr lang="en-US" altLang="zh-CN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马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槽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枕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床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星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注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zh-CN" altLang="en-US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&amp;    ^ | %  -  % | 4 9 e    2 | 3    2    1 | 2    ^    &amp; | 1 -  \</a:t>
            </a:r>
            <a:b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小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小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睡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草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zh-CN" altLang="en-US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6129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圣婴孩主耶稣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0510" y="1232535"/>
            <a:ext cx="12060555" cy="4859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 9 r    3 | 3    2     1 | 1    &amp;    ^ | %   -   % | % 9 y    % |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  听  见  牛  鸣  声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婴  孩  忽  然  醒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小  小  的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     2     &amp; | ^     %     1 | 3  -   5 | 5 9  r     3 | 3     2     1 | </a:t>
            </a:r>
            <a:endParaRPr lang="en-US" altLang="zh-CN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   稣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  哭   也   不  惊。 主  耶   稣   我  爱   </a:t>
            </a: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 </a:t>
            </a:r>
            <a:endParaRPr lang="zh-CN" altLang="en-US" sz="38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zh-CN" altLang="en-US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   &amp;    ^ | %  -  % | 4 9 e    2 | 3    2    1 | 2    ^    &amp; | 1 -  \</a:t>
            </a:r>
            <a:b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altLang="zh-CN" sz="3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床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zh-CN" altLang="en-US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b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endParaRPr lang="en-US" altLang="zh-CN" sz="38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29215</Words>
  <Application>WPS 演示</Application>
  <PresentationFormat>宽屏</PresentationFormat>
  <Paragraphs>785</Paragraphs>
  <Slides>40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40</vt:i4>
      </vt:variant>
    </vt:vector>
  </HeadingPairs>
  <TitlesOfParts>
    <vt:vector size="53" baseType="lpstr">
      <vt:lpstr>Arial</vt:lpstr>
      <vt:lpstr>宋体</vt:lpstr>
      <vt:lpstr>Wingdings</vt:lpstr>
      <vt:lpstr>黑体</vt:lpstr>
      <vt:lpstr>SimpMusic Base</vt:lpstr>
      <vt:lpstr>Times New Roman</vt:lpstr>
      <vt:lpstr>SimpMusic Accent</vt:lpstr>
      <vt:lpstr>SimpMusic Base</vt:lpstr>
      <vt:lpstr>隶书</vt:lpstr>
      <vt:lpstr>Calibri</vt:lpstr>
      <vt:lpstr>微软雅黑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1=F  4/4                               圣婴孩主耶稣          </vt:lpstr>
      <vt:lpstr>1=F  4/4                               圣婴孩主耶稣          </vt:lpstr>
      <vt:lpstr>1=F  4/4                               圣婴孩主耶稣     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1=G  4/4                                  以马内利来临          </vt:lpstr>
      <vt:lpstr>1=G  4/4                                  以马内利来临          </vt:lpstr>
      <vt:lpstr>1=G  4/4                                  以马内利来临          </vt:lpstr>
      <vt:lpstr>1=G  4/4                                  以马内利来临          </vt:lpstr>
      <vt:lpstr>PowerPoint 演示文稿</vt:lpstr>
      <vt:lpstr>PowerPoint 演示文稿</vt:lpstr>
      <vt:lpstr>PowerPoint 演示文稿</vt:lpstr>
      <vt:lpstr>PowerPoint 演示文稿</vt:lpstr>
      <vt:lpstr>1=G  4/4                                  小  伯  利  恒          </vt:lpstr>
      <vt:lpstr>1=G  4/4                                  小  伯  利  恒          </vt:lpstr>
      <vt:lpstr>1=G  4/4                                  小  伯  利  恒          </vt:lpstr>
      <vt:lpstr>1=G  4/4                                  小  伯  利  恒     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1074</cp:revision>
  <cp:lastPrinted>2023-10-20T16:25:00Z</cp:lastPrinted>
  <dcterms:created xsi:type="dcterms:W3CDTF">2015-03-20T02:56:00Z</dcterms:created>
  <dcterms:modified xsi:type="dcterms:W3CDTF">2024-08-19T16:13:56Z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